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transactional data from 3,900 purchases to uncover key insights into spending patterns, preferences, and subscription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03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Product &amp; Marketing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58064"/>
            <a:ext cx="7556421" cy="1322189"/>
          </a:xfrm>
          <a:prstGeom prst="roundRect">
            <a:avLst>
              <a:gd name="adj" fmla="val 411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792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2829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and best-selling products in campaigns.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7556421" cy="1322189"/>
          </a:xfrm>
          <a:prstGeom prst="roundRect">
            <a:avLst>
              <a:gd name="adj" fmla="val 411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8319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efforts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25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519148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9391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operations, reduce costs, and improve forecasting.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519148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9391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customer purchases across diverse product categories.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519148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9391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Guide strategic business decisions through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43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10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29124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demographics (Age, Gender, Location, Subscription)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09634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details (Item, Category, Amount, Season, Size, Color)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6434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Shopping behavior (Discount, Promo Code, Previous Purchases, Frequency, Review, Shipping)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710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Volume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2912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Rows, 18 Columns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880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46210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 values in "Review Rating" column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8879"/>
            <a:ext cx="8906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128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6331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20063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Loading &amp; Initial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538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 import, df.info(), .describe() for structure and summary.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7128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6331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200638"/>
            <a:ext cx="2917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9105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"Review Rating" using median per product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7128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6331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200638"/>
            <a:ext cx="31377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9105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80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23071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6973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18779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'age_group' and 'purchase_frequency_days'.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680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23071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6973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18779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Loaded cleaned DataFrame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213" y="6174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Analysis (SQL)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2213" y="1655802"/>
            <a:ext cx="561261" cy="5612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2213" y="2497693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72213" y="2983111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Male: $157,890, Female: $75,191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2213" y="3791307"/>
            <a:ext cx="561261" cy="5612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72213" y="4633198"/>
            <a:ext cx="3217188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72213" y="5118616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Gloves (3.86), Sandals (3.84), Boots (3.82)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2213" y="5926812"/>
            <a:ext cx="561261" cy="5612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72213" y="6768703"/>
            <a:ext cx="348234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72213" y="7254121"/>
            <a:ext cx="75723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Standard: $58.46, Express: $60.48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0455"/>
            <a:ext cx="8498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 Insights: Customer Behavior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29557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499907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6" name="Shape 3"/>
          <p:cNvSpPr/>
          <p:nvPr/>
        </p:nvSpPr>
        <p:spPr>
          <a:xfrm>
            <a:off x="2551688" y="468939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7" name="Text 4"/>
          <p:cNvSpPr/>
          <p:nvPr/>
        </p:nvSpPr>
        <p:spPr>
          <a:xfrm>
            <a:off x="2755761" y="485953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59653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64412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Subscribers: 1053 customers, Avg Spend: $59.49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029557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499907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468939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13" name="Text 10"/>
          <p:cNvSpPr/>
          <p:nvPr/>
        </p:nvSpPr>
        <p:spPr>
          <a:xfrm>
            <a:off x="7178933" y="485953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4256" y="559653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4256" y="64412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 (50%), Sneakers (49.66%), Coat (49.07%)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5029557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9640133" y="499907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8" name="Shape 15"/>
          <p:cNvSpPr/>
          <p:nvPr/>
        </p:nvSpPr>
        <p:spPr>
          <a:xfrm>
            <a:off x="11398032" y="468939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19" name="Text 16"/>
          <p:cNvSpPr/>
          <p:nvPr/>
        </p:nvSpPr>
        <p:spPr>
          <a:xfrm>
            <a:off x="11602105" y="485953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427" y="5596533"/>
            <a:ext cx="3195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427" y="608695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 (3116), Returning (701), New (83)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4991"/>
            <a:ext cx="8137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 Insights: Product &amp; Loyalty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10745"/>
            <a:ext cx="3734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918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Accessories: Jewelry, Sunglasses, Belt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340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Clothing: Blouse, Pants, Shirt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762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Footwear: Sandals, Shoes, Sneakers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010745"/>
            <a:ext cx="4018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5918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958 repeat buyers are subscribers, 2518 are not.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181606"/>
            <a:ext cx="3017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67627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Adult: $62,143, Middle-aged: $59,197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dashboard built to visually present key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1773"/>
            <a:ext cx="7427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5182195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63928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for subscribers.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51396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5182195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1396" y="5902404"/>
            <a:ext cx="3637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51396" y="63928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foster loyalty.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4568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1734" y="5182195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4568" y="5902404"/>
            <a:ext cx="30238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4568" y="63928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boosts with margin control.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2025-12-19T09:08:04Z</dcterms:created>
  <dcterms:modified xsi:type="dcterms:W3CDTF">2025-12-19T09:08:04Z</dcterms:modified>
</cp:coreProperties>
</file>